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1" r:id="rId6"/>
    <p:sldId id="262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4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7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4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2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7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1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1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0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0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9F9DD-4392-4AB9-A0ED-EC9986E947B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A3639-F4E2-43C9-BFB9-50FA2E106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8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ywang@everettsd.or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verettsd.org/Domain/10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8985"/>
            <a:ext cx="9144000" cy="254969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Curriculum Night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562" y="3891731"/>
            <a:ext cx="9144000" cy="1655762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Chinese Class 1</a:t>
            </a:r>
          </a:p>
          <a:p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Period </a:t>
            </a:r>
            <a:r>
              <a:rPr lang="en-US" sz="3200" dirty="0" smtClean="0"/>
              <a:t>5&amp;6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085" y="105196"/>
            <a:ext cx="3088727" cy="23844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4" y="22454"/>
            <a:ext cx="2661276" cy="268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3B0A-A114-49B0-A24F-D3566546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Keep in touch! Thank you!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9B71A80-62A3-4348-AB02-5BA46878182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21" y="2065815"/>
            <a:ext cx="3007042" cy="3007042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F0EDD9F-1FD1-49BC-AAD9-8C49A387A8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549" y="2368948"/>
            <a:ext cx="4052177" cy="2400776"/>
          </a:xfrm>
        </p:spPr>
      </p:pic>
    </p:spTree>
    <p:extLst>
      <p:ext uri="{BB962C8B-B14F-4D97-AF65-F5344CB8AC3E}">
        <p14:creationId xmlns:p14="http://schemas.microsoft.com/office/powerpoint/2010/main" val="18504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660" y="11973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Welcome!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What are we going to do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88" y="144529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Please </a:t>
            </a:r>
            <a:r>
              <a:rPr lang="en-US" dirty="0">
                <a:solidFill>
                  <a:srgbClr val="FF0000"/>
                </a:solidFill>
              </a:rPr>
              <a:t>sign in your name </a:t>
            </a:r>
            <a:r>
              <a:rPr lang="en-US" dirty="0"/>
              <a:t>beside your kid’s name </a:t>
            </a:r>
          </a:p>
          <a:p>
            <a:r>
              <a:rPr lang="en-US" dirty="0"/>
              <a:t>Take a </a:t>
            </a:r>
            <a:r>
              <a:rPr lang="en-US" dirty="0">
                <a:solidFill>
                  <a:srgbClr val="FF0000"/>
                </a:solidFill>
              </a:rPr>
              <a:t>syllabus</a:t>
            </a:r>
            <a:r>
              <a:rPr lang="en-US" dirty="0"/>
              <a:t>( you will read and then sign your name and ask your kid to bring back to me by this Friday)</a:t>
            </a:r>
          </a:p>
          <a:p>
            <a:r>
              <a:rPr lang="en-US" dirty="0"/>
              <a:t>Introduction about </a:t>
            </a:r>
            <a:r>
              <a:rPr lang="en-US" dirty="0" err="1"/>
              <a:t>Ms</a:t>
            </a:r>
            <a:r>
              <a:rPr lang="en-US" dirty="0"/>
              <a:t>  Wang ( Wang </a:t>
            </a:r>
            <a:r>
              <a:rPr lang="en-US" dirty="0" err="1"/>
              <a:t>Laoshi</a:t>
            </a:r>
            <a:r>
              <a:rPr lang="en-US" dirty="0"/>
              <a:t>) and the contact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 What have </a:t>
            </a:r>
            <a:r>
              <a:rPr lang="en-US" dirty="0" smtClean="0">
                <a:solidFill>
                  <a:srgbClr val="FF0000"/>
                </a:solidFill>
              </a:rPr>
              <a:t>we learned </a:t>
            </a:r>
            <a:r>
              <a:rPr lang="en-US" dirty="0" smtClean="0"/>
              <a:t>so far?</a:t>
            </a:r>
            <a:endParaRPr lang="en-US" dirty="0"/>
          </a:p>
          <a:p>
            <a:r>
              <a:rPr lang="en-US" dirty="0"/>
              <a:t>How to navigate to </a:t>
            </a:r>
            <a:r>
              <a:rPr lang="en-US" dirty="0">
                <a:solidFill>
                  <a:srgbClr val="FF0000"/>
                </a:solidFill>
              </a:rPr>
              <a:t>my  website</a:t>
            </a:r>
            <a:r>
              <a:rPr lang="en-US" dirty="0"/>
              <a:t>( daily ppt and homework inserted)</a:t>
            </a:r>
          </a:p>
          <a:p>
            <a:r>
              <a:rPr lang="en-US" dirty="0"/>
              <a:t>About </a:t>
            </a:r>
            <a:r>
              <a:rPr lang="en-US" dirty="0">
                <a:solidFill>
                  <a:srgbClr val="00B050"/>
                </a:solidFill>
              </a:rPr>
              <a:t>homework/assignment/textbook/material/online resources</a:t>
            </a:r>
          </a:p>
          <a:p>
            <a:r>
              <a:rPr lang="en-US" dirty="0"/>
              <a:t>About grade/extra </a:t>
            </a:r>
            <a:r>
              <a:rPr lang="en-US" dirty="0">
                <a:solidFill>
                  <a:schemeClr val="accent2"/>
                </a:solidFill>
              </a:rPr>
              <a:t>culture</a:t>
            </a:r>
            <a:r>
              <a:rPr lang="en-US" dirty="0"/>
              <a:t> credit/Heritage learner</a:t>
            </a:r>
          </a:p>
          <a:p>
            <a:r>
              <a:rPr lang="en-US" dirty="0"/>
              <a:t>Attendance and </a:t>
            </a:r>
            <a:r>
              <a:rPr lang="en-US" dirty="0" smtClean="0"/>
              <a:t>participation</a:t>
            </a:r>
            <a:endParaRPr lang="en-US" dirty="0"/>
          </a:p>
          <a:p>
            <a:r>
              <a:rPr lang="en-US" dirty="0"/>
              <a:t>Any questions?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About me </a:t>
            </a:r>
            <a:r>
              <a:rPr lang="zh-CN" altLang="en-US" dirty="0"/>
              <a:t>关于我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92786" y="1690688"/>
            <a:ext cx="6361014" cy="4486275"/>
          </a:xfrm>
        </p:spPr>
        <p:txBody>
          <a:bodyPr>
            <a:normAutofit/>
          </a:bodyPr>
          <a:lstStyle/>
          <a:p>
            <a:r>
              <a:rPr lang="en-US" dirty="0"/>
              <a:t> My name is Yuhua Wang.</a:t>
            </a:r>
            <a:endParaRPr lang="en-US" altLang="zh-CN" dirty="0"/>
          </a:p>
          <a:p>
            <a:r>
              <a:rPr lang="en-US" altLang="zh-CN" dirty="0"/>
              <a:t>Call me </a:t>
            </a:r>
            <a:r>
              <a:rPr lang="en-US" altLang="zh-CN" dirty="0" err="1"/>
              <a:t>Ms</a:t>
            </a:r>
            <a:r>
              <a:rPr lang="en-US" altLang="zh-CN" dirty="0"/>
              <a:t> Wang/Wang </a:t>
            </a:r>
            <a:r>
              <a:rPr lang="en-US" altLang="zh-CN" dirty="0" err="1"/>
              <a:t>Laoshi</a:t>
            </a:r>
            <a:r>
              <a:rPr lang="en-US" altLang="zh-CN" dirty="0"/>
              <a:t>, please.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 graduated from  Liaoning Normal University  in China  with a Masters in  Linguistics and Applied Linguistics</a:t>
            </a:r>
          </a:p>
          <a:p>
            <a:r>
              <a:rPr lang="en-US" altLang="zh-CN" dirty="0"/>
              <a:t>I have been in USA for 5 years</a:t>
            </a:r>
          </a:p>
          <a:p>
            <a:r>
              <a:rPr lang="en-US" altLang="zh-CN" dirty="0"/>
              <a:t>I have been teaching for about 20 years.</a:t>
            </a:r>
          </a:p>
          <a:p>
            <a:r>
              <a:rPr lang="en-US" altLang="zh-CN" dirty="0"/>
              <a:t>Most of years teaching </a:t>
            </a:r>
            <a:r>
              <a:rPr lang="en-US" altLang="zh-CN" dirty="0" smtClean="0"/>
              <a:t>teenagers</a:t>
            </a:r>
            <a:endParaRPr lang="en-US" altLang="zh-CN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21" y="1825625"/>
            <a:ext cx="4661285" cy="3506399"/>
          </a:xfrm>
        </p:spPr>
      </p:pic>
    </p:spTree>
    <p:extLst>
      <p:ext uri="{BB962C8B-B14F-4D97-AF65-F5344CB8AC3E}">
        <p14:creationId xmlns:p14="http://schemas.microsoft.com/office/powerpoint/2010/main" val="15718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305" y="82451"/>
            <a:ext cx="10515600" cy="937145"/>
          </a:xfrm>
        </p:spPr>
        <p:txBody>
          <a:bodyPr/>
          <a:lstStyle/>
          <a:p>
            <a:r>
              <a:rPr lang="en-US" dirty="0"/>
              <a:t>                               Contact information: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93022" y="1219200"/>
            <a:ext cx="6857884" cy="5062867"/>
          </a:xfrm>
        </p:spPr>
        <p:txBody>
          <a:bodyPr/>
          <a:lstStyle/>
          <a:p>
            <a:r>
              <a:rPr lang="en-US" dirty="0">
                <a:hlinkClick r:id="rId2"/>
              </a:rPr>
              <a:t>Yuhua Wang</a:t>
            </a:r>
            <a:endParaRPr lang="en-US" dirty="0"/>
          </a:p>
          <a:p>
            <a:r>
              <a:rPr lang="en-US" dirty="0" smtClean="0"/>
              <a:t>425-385-6191</a:t>
            </a:r>
            <a:endParaRPr lang="en-US" dirty="0"/>
          </a:p>
          <a:p>
            <a:r>
              <a:rPr lang="en-US" dirty="0"/>
              <a:t>Best time to call:9:30am to 10:30am</a:t>
            </a:r>
          </a:p>
          <a:p>
            <a:r>
              <a:rPr lang="en-US" dirty="0" err="1"/>
              <a:t>Email:ywang@everettsd.org</a:t>
            </a:r>
            <a:endParaRPr lang="en-US" dirty="0"/>
          </a:p>
          <a:p>
            <a:r>
              <a:rPr lang="en-US" dirty="0"/>
              <a:t>Classroom</a:t>
            </a:r>
            <a:r>
              <a:rPr lang="en-US"/>
              <a:t>: </a:t>
            </a:r>
            <a:r>
              <a:rPr lang="en-US" smtClean="0"/>
              <a:t>Classroom</a:t>
            </a:r>
            <a:r>
              <a:rPr lang="en-US" smtClean="0"/>
              <a:t> </a:t>
            </a:r>
            <a:r>
              <a:rPr lang="en-US" dirty="0" smtClean="0"/>
              <a:t>630</a:t>
            </a:r>
            <a:endParaRPr lang="en-US" dirty="0"/>
          </a:p>
          <a:p>
            <a:r>
              <a:rPr lang="en-US" b="1" dirty="0"/>
              <a:t>Help Time: At </a:t>
            </a:r>
            <a:r>
              <a:rPr lang="en-US" b="1" dirty="0" smtClean="0"/>
              <a:t>2nd </a:t>
            </a:r>
            <a:r>
              <a:rPr lang="en-US" b="1" dirty="0"/>
              <a:t>lunch time </a:t>
            </a:r>
            <a:r>
              <a:rPr lang="en-US" b="1" dirty="0" smtClean="0"/>
              <a:t>/</a:t>
            </a:r>
            <a:r>
              <a:rPr lang="en-US" b="1" dirty="0" smtClean="0"/>
              <a:t>After</a:t>
            </a:r>
            <a:r>
              <a:rPr lang="en-US" b="1" dirty="0" smtClean="0"/>
              <a:t> school</a:t>
            </a:r>
            <a:endParaRPr lang="en-US" b="1" dirty="0"/>
          </a:p>
          <a:p>
            <a:r>
              <a:rPr lang="en-US" sz="2400" dirty="0"/>
              <a:t>Best time to help: If the above time don’t work, your are supposed to make appointment with me for after school time (I work at Cascade High School for 5</a:t>
            </a:r>
            <a:r>
              <a:rPr lang="en-US" sz="2400" baseline="30000" dirty="0"/>
              <a:t>th</a:t>
            </a:r>
            <a:r>
              <a:rPr lang="en-US" sz="2400" dirty="0"/>
              <a:t> and 6</a:t>
            </a:r>
            <a:r>
              <a:rPr lang="en-US" sz="2400" baseline="30000" dirty="0"/>
              <a:t>th</a:t>
            </a:r>
            <a:r>
              <a:rPr lang="en-US" sz="2400" dirty="0"/>
              <a:t> period)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16" y="809296"/>
            <a:ext cx="3806409" cy="2532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16" y="3749954"/>
            <a:ext cx="3615559" cy="197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learned/achieved?(ACTFL) </a:t>
            </a:r>
            <a:r>
              <a:rPr lang="en-US" dirty="0">
                <a:solidFill>
                  <a:schemeClr val="accent1"/>
                </a:solidFill>
              </a:rPr>
              <a:t>Foundation1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43045" y="1375646"/>
            <a:ext cx="5734556" cy="4515356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Basic greetings and courtesy daily expressions</a:t>
            </a:r>
          </a:p>
          <a:p>
            <a:r>
              <a:rPr lang="en-US" dirty="0"/>
              <a:t>Students did an awesome presentation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Basic geographic knowledge/culture about China </a:t>
            </a:r>
            <a:endParaRPr lang="en-US" dirty="0"/>
          </a:p>
          <a:p>
            <a:r>
              <a:rPr lang="en-US" dirty="0"/>
              <a:t>Finished learning Pinyin( phonetic system )</a:t>
            </a:r>
          </a:p>
          <a:p>
            <a:r>
              <a:rPr lang="en-US" dirty="0"/>
              <a:t>Count and write from 1 to 10 (even30)</a:t>
            </a:r>
          </a:p>
          <a:p>
            <a:r>
              <a:rPr lang="en-US" dirty="0"/>
              <a:t>Some Chinese characters</a:t>
            </a:r>
          </a:p>
          <a:p>
            <a:r>
              <a:rPr lang="en-US" dirty="0"/>
              <a:t>Setting up a safe , warm and social classroom culture and climate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WL modes of communication skills and C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32" y="1690688"/>
            <a:ext cx="4020898" cy="402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9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497"/>
            <a:ext cx="10515600" cy="13831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How to navigate to my  website (</a:t>
            </a:r>
            <a:r>
              <a:rPr lang="en-US" sz="3200" b="1" dirty="0">
                <a:solidFill>
                  <a:srgbClr val="FF0000"/>
                </a:solidFill>
              </a:rPr>
              <a:t>Very important)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https://www.everettsd.org/Domain/10</a:t>
            </a:r>
            <a:endParaRPr lang="en-US" dirty="0"/>
          </a:p>
          <a:p>
            <a:r>
              <a:rPr lang="en-US" dirty="0"/>
              <a:t>Click Our Staff then click teachers</a:t>
            </a:r>
          </a:p>
          <a:p>
            <a:r>
              <a:rPr lang="en-US" dirty="0"/>
              <a:t> Find Wang, Yuhua, click website</a:t>
            </a:r>
          </a:p>
          <a:p>
            <a:r>
              <a:rPr lang="en-US" dirty="0"/>
              <a:t>Find Calendar-daily( almost)ppt and homework</a:t>
            </a:r>
          </a:p>
          <a:p>
            <a:r>
              <a:rPr lang="en-US" dirty="0"/>
              <a:t>Pay attention to </a:t>
            </a:r>
            <a:r>
              <a:rPr lang="en-US" dirty="0" err="1"/>
              <a:t>quicklink</a:t>
            </a:r>
            <a:r>
              <a:rPr lang="en-US" dirty="0"/>
              <a:t>( learning resources)</a:t>
            </a:r>
          </a:p>
          <a:p>
            <a:r>
              <a:rPr lang="en-US" dirty="0"/>
              <a:t>If student is absent, it’s a good resource to  make up/review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4223" y="1825625"/>
            <a:ext cx="51795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textbook/material/online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 About text book</a:t>
            </a:r>
          </a:p>
          <a:p>
            <a:r>
              <a:rPr lang="en-US" dirty="0"/>
              <a:t>Most weekdays can be left at school( </a:t>
            </a:r>
            <a:r>
              <a:rPr lang="en-US" dirty="0" err="1"/>
              <a:t>expecially</a:t>
            </a:r>
            <a:r>
              <a:rPr lang="en-US" dirty="0"/>
              <a:t>  Foundation 1 which we are studying now)</a:t>
            </a:r>
          </a:p>
          <a:p>
            <a:r>
              <a:rPr lang="en-US" dirty="0"/>
              <a:t>Take back Folder with hangouts to review/unfinished workbook and character practice book/ review ppt at weekdays/homework in ppt</a:t>
            </a:r>
          </a:p>
          <a:p>
            <a:r>
              <a:rPr lang="en-US" dirty="0"/>
              <a:t>Take back textbooks when needed/ For Homework or review/on Friday to go over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About workbook and Chinese character practice book</a:t>
            </a:r>
          </a:p>
          <a:p>
            <a:r>
              <a:rPr lang="en-US" dirty="0"/>
              <a:t>Workbook as homework/in class</a:t>
            </a:r>
          </a:p>
          <a:p>
            <a:r>
              <a:rPr lang="en-US" dirty="0"/>
              <a:t>Chinese character practice book as homework/in class</a:t>
            </a:r>
          </a:p>
          <a:p>
            <a:r>
              <a:rPr lang="en-US" dirty="0"/>
              <a:t>online resources( school district will tell soon, will be very useful)</a:t>
            </a:r>
          </a:p>
          <a:p>
            <a:r>
              <a:rPr lang="en-US" dirty="0"/>
              <a:t>Materials: pencils, erasers, </a:t>
            </a:r>
            <a:r>
              <a:rPr lang="en-US" dirty="0" err="1"/>
              <a:t>folder,notebook</a:t>
            </a:r>
            <a:r>
              <a:rPr lang="en-US" dirty="0"/>
              <a:t> ,red pens, highlight pen </a:t>
            </a:r>
          </a:p>
        </p:txBody>
      </p:sp>
    </p:spTree>
    <p:extLst>
      <p:ext uri="{BB962C8B-B14F-4D97-AF65-F5344CB8AC3E}">
        <p14:creationId xmlns:p14="http://schemas.microsoft.com/office/powerpoint/2010/main" val="403129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BE84-660B-4ABB-A689-D70DDBD0E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read grade and extra culture credit/Heritage learner on syllabus/</a:t>
            </a:r>
            <a:r>
              <a:rPr lang="en-US" dirty="0">
                <a:solidFill>
                  <a:srgbClr val="FF0000"/>
                </a:solidFill>
              </a:rPr>
              <a:t>bilingual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4FC51-02E5-4F1C-AE43-CD57343CD5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have many students who are bilingual or multilingual. They have the opportunity to earn JHS credits and a Washington State Seal of Biliteracy on their diploma, by taking a language assessment.</a:t>
            </a:r>
          </a:p>
          <a:p>
            <a:r>
              <a:rPr lang="en-US" dirty="0"/>
              <a:t>LANGUAGES: Any! (They don’t need to be languages that we offer at JHS, nor are they limited to the languages on the flyers.)</a:t>
            </a:r>
          </a:p>
          <a:p>
            <a:r>
              <a:rPr lang="en-US" dirty="0">
                <a:solidFill>
                  <a:srgbClr val="FF0000"/>
                </a:solidFill>
              </a:rPr>
              <a:t>REGISTRATION: Sept. 25- Oct. 20 with our ASB Treasurer</a:t>
            </a:r>
            <a:r>
              <a:rPr lang="en-US" dirty="0"/>
              <a:t>.</a:t>
            </a:r>
          </a:p>
          <a:p>
            <a:r>
              <a:rPr lang="en-US" dirty="0"/>
              <a:t>TESTING: Nov. 15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1CE9F-701D-4004-A0EC-5B55DACD5F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office location is C220 with Jen Linder and Erin Thomsen. </a:t>
            </a:r>
          </a:p>
        </p:txBody>
      </p:sp>
    </p:spTree>
    <p:extLst>
      <p:ext uri="{BB962C8B-B14F-4D97-AF65-F5344CB8AC3E}">
        <p14:creationId xmlns:p14="http://schemas.microsoft.com/office/powerpoint/2010/main" val="38878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B113F-AD73-482C-ABA4-370E5D42A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Attendance and </a:t>
            </a:r>
            <a:r>
              <a:rPr lang="en-US" sz="3600" b="1" dirty="0" smtClean="0">
                <a:solidFill>
                  <a:srgbClr val="0070C0"/>
                </a:solidFill>
              </a:rPr>
              <a:t>Participation  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is important!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947CA-259C-4074-9E2F-7A9EA5DCA0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Keeping  a good attendance is essential for your student’s success in learning Chinese!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9BE68-CD24-427C-9B00-72CCC49AD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897" y="6064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Study after school is important because Chinese is a very challenging  subject!</a:t>
            </a:r>
          </a:p>
          <a:p>
            <a:pPr marL="0" indent="0">
              <a:buNone/>
            </a:pPr>
            <a:r>
              <a:rPr lang="en-US" dirty="0" smtClean="0"/>
              <a:t>  Finish </a:t>
            </a:r>
            <a:r>
              <a:rPr lang="en-US" smtClean="0"/>
              <a:t>homework and Study </a:t>
            </a:r>
            <a:r>
              <a:rPr lang="en-US" dirty="0" smtClean="0"/>
              <a:t>about 30 minutes  is minimum.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welcome you to keep contact with me!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1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558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Calibri Light</vt:lpstr>
      <vt:lpstr>Verdana</vt:lpstr>
      <vt:lpstr>Wingdings</vt:lpstr>
      <vt:lpstr>Office Theme</vt:lpstr>
      <vt:lpstr>Curriculum Night</vt:lpstr>
      <vt:lpstr>Welcome! What are we going to do ?</vt:lpstr>
      <vt:lpstr>                About me 关于我</vt:lpstr>
      <vt:lpstr>                               Contact information:</vt:lpstr>
      <vt:lpstr>What have we learned/achieved?(ACTFL) Foundation1</vt:lpstr>
      <vt:lpstr>How to navigate to my  website (Very important)</vt:lpstr>
      <vt:lpstr>textbook/material/online resources</vt:lpstr>
      <vt:lpstr>Please read grade and extra culture credit/Heritage learner on syllabus/bilingual </vt:lpstr>
      <vt:lpstr>Attendance and Participation     is important!</vt:lpstr>
      <vt:lpstr>Keep in touch! 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Night</dc:title>
  <dc:creator>Wang, Yuhua</dc:creator>
  <cp:lastModifiedBy>Wang, Yuhua</cp:lastModifiedBy>
  <cp:revision>42</cp:revision>
  <dcterms:created xsi:type="dcterms:W3CDTF">2017-09-24T16:26:35Z</dcterms:created>
  <dcterms:modified xsi:type="dcterms:W3CDTF">2017-10-05T02:57:25Z</dcterms:modified>
</cp:coreProperties>
</file>